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28803600" cy="39604950"/>
  <p:notesSz cx="6858000" cy="9144000"/>
  <p:embeddedFontLst>
    <p:embeddedFont>
      <p:font typeface="Asap" panose="020B0604020202020204" charset="0"/>
      <p:regular r:id="rId4"/>
      <p:bold r:id="rId5"/>
      <p:italic r:id="rId6"/>
      <p:boldItalic r:id="rId7"/>
    </p:embeddedFont>
    <p:embeddedFont>
      <p:font typeface="Asap SemiBold" panose="020B0604020202020204" charset="0"/>
      <p:bold r:id="rId8"/>
      <p:boldItalic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</p:embeddedFontLst>
  <p:defaultTextStyle>
    <a:defPPr>
      <a:defRPr lang="pt-BR"/>
    </a:defPPr>
    <a:lvl1pPr marL="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1pPr>
    <a:lvl2pPr marL="195453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2pPr>
    <a:lvl3pPr marL="390906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3pPr>
    <a:lvl4pPr marL="586359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4pPr>
    <a:lvl5pPr marL="781812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5pPr>
    <a:lvl6pPr marL="977265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6pPr>
    <a:lvl7pPr marL="1172718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7pPr>
    <a:lvl8pPr marL="1368171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8pPr>
    <a:lvl9pPr marL="1563624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82" userDrawn="1">
          <p15:clr>
            <a:srgbClr val="A4A3A4"/>
          </p15:clr>
        </p15:guide>
        <p15:guide id="2" pos="4581" userDrawn="1">
          <p15:clr>
            <a:srgbClr val="A4A3A4"/>
          </p15:clr>
        </p15:guide>
        <p15:guide id="3" pos="907" userDrawn="1">
          <p15:clr>
            <a:srgbClr val="A4A3A4"/>
          </p15:clr>
        </p15:guide>
        <p15:guide id="4" pos="5307" userDrawn="1">
          <p15:clr>
            <a:srgbClr val="A4A3A4"/>
          </p15:clr>
        </p15:guide>
        <p15:guide id="5" pos="9027" userDrawn="1">
          <p15:clr>
            <a:srgbClr val="A4A3A4"/>
          </p15:clr>
        </p15:guide>
        <p15:guide id="6" pos="9662" userDrawn="1">
          <p15:clr>
            <a:srgbClr val="A4A3A4"/>
          </p15:clr>
        </p15:guide>
        <p15:guide id="7" pos="17509" userDrawn="1">
          <p15:clr>
            <a:srgbClr val="A4A3A4"/>
          </p15:clr>
        </p15:guide>
        <p15:guide id="8" orient="horz" pos="21954" userDrawn="1">
          <p15:clr>
            <a:srgbClr val="A4A3A4"/>
          </p15:clr>
        </p15:guide>
        <p15:guide id="9" orient="horz" pos="7802" userDrawn="1">
          <p15:clr>
            <a:srgbClr val="A4A3A4"/>
          </p15:clr>
        </p15:guide>
        <p15:guide id="10" orient="horz" pos="7394" userDrawn="1">
          <p15:clr>
            <a:srgbClr val="A4A3A4"/>
          </p15:clr>
        </p15:guide>
        <p15:guide id="11" orient="horz" pos="6895" userDrawn="1">
          <p15:clr>
            <a:srgbClr val="A4A3A4"/>
          </p15:clr>
        </p15:guide>
        <p15:guide id="12" orient="horz" pos="6532" userDrawn="1">
          <p15:clr>
            <a:srgbClr val="A4A3A4"/>
          </p15:clr>
        </p15:guide>
        <p15:guide id="13" orient="horz" pos="57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40"/>
    <a:srgbClr val="E45046"/>
    <a:srgbClr val="666666"/>
    <a:srgbClr val="3642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" d="100"/>
          <a:sy n="14" d="100"/>
        </p:scale>
        <p:origin x="2268" y="162"/>
      </p:cViewPr>
      <p:guideLst>
        <p:guide orient="horz" pos="8482"/>
        <p:guide pos="4581"/>
        <p:guide pos="907"/>
        <p:guide pos="5307"/>
        <p:guide pos="9027"/>
        <p:guide pos="9662"/>
        <p:guide pos="17509"/>
        <p:guide orient="horz" pos="21954"/>
        <p:guide orient="horz" pos="7802"/>
        <p:guide orient="horz" pos="7394"/>
        <p:guide orient="horz" pos="6895"/>
        <p:guide orient="horz" pos="6532"/>
        <p:guide orient="horz" pos="576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3" Type="http://schemas.openxmlformats.org/officeDocument/2006/relationships/handoutMaster" Target="handoutMasters/handout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viewProps" Target="view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F998D-9CFD-48BF-95AF-7EB5EE6B299D}" type="datetimeFigureOut">
              <a:rPr lang="pt-BR" smtClean="0"/>
              <a:t>08/10/2019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75104-BD92-4D0A-A132-013FF7455F8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9774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Imagem 8"/>
          <p:cNvSpPr>
            <a:spLocks noGrp="1"/>
          </p:cNvSpPr>
          <p:nvPr>
            <p:ph type="pic" sz="quarter" idx="10"/>
          </p:nvPr>
        </p:nvSpPr>
        <p:spPr>
          <a:xfrm>
            <a:off x="15338425" y="14833600"/>
            <a:ext cx="12384088" cy="21314691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12" hasCustomPrompt="1"/>
          </p:nvPr>
        </p:nvSpPr>
        <p:spPr>
          <a:xfrm>
            <a:off x="15265896" y="36320932"/>
            <a:ext cx="12384088" cy="10080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latin typeface="Asap" panose="020F0504030202060203" pitchFamily="34" charset="0"/>
              </a:defRPr>
            </a:lvl1pPr>
            <a:lvl2pPr marL="1954530" indent="0">
              <a:buNone/>
              <a:defRPr/>
            </a:lvl2pPr>
            <a:lvl3pPr marL="3909060" indent="0">
              <a:buNone/>
              <a:defRPr/>
            </a:lvl3pPr>
            <a:lvl4pPr marL="5863590" indent="0">
              <a:buNone/>
              <a:defRPr/>
            </a:lvl4pPr>
            <a:lvl5pPr marL="7818120" indent="0">
              <a:buNone/>
              <a:defRPr/>
            </a:lvl5pPr>
          </a:lstStyle>
          <a:p>
            <a:pPr lvl="0"/>
            <a:r>
              <a:rPr lang="pt-BR" sz="2000" dirty="0" smtClean="0">
                <a:latin typeface="Asap" panose="020F0504030202060203" pitchFamily="34" charset="0"/>
              </a:rPr>
              <a:t>Figura 1 – escreva sua legenda aqui</a:t>
            </a:r>
            <a:endParaRPr lang="pt-BR" dirty="0"/>
          </a:p>
        </p:txBody>
      </p:sp>
      <p:sp>
        <p:nvSpPr>
          <p:cNvPr id="17" name="Espaço Reservado para Texto 16"/>
          <p:cNvSpPr>
            <a:spLocks noGrp="1"/>
          </p:cNvSpPr>
          <p:nvPr>
            <p:ph type="body" sz="quarter" idx="13" hasCustomPrompt="1"/>
          </p:nvPr>
        </p:nvSpPr>
        <p:spPr>
          <a:xfrm>
            <a:off x="936304" y="14733340"/>
            <a:ext cx="13033448" cy="388615"/>
          </a:xfrm>
          <a:prstGeom prst="rect">
            <a:avLst/>
          </a:prstGeom>
        </p:spPr>
        <p:txBody>
          <a:bodyPr/>
          <a:lstStyle>
            <a:lvl1pPr marL="0" marR="0" indent="0" algn="l" defTabSz="39090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500">
                <a:solidFill>
                  <a:srgbClr val="666666"/>
                </a:solidFill>
                <a:latin typeface="Asap" panose="020F0504030202060203" pitchFamily="34" charset="0"/>
              </a:defRPr>
            </a:lvl1pPr>
          </a:lstStyle>
          <a:p>
            <a:pPr marL="0" marR="0" lvl="0" indent="0" algn="l" defTabSz="39090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t-BR" sz="2500" dirty="0" smtClean="0">
                <a:solidFill>
                  <a:srgbClr val="666666"/>
                </a:solidFill>
                <a:latin typeface="Asap" panose="020F0504030202060203" pitchFamily="34" charset="0"/>
              </a:rPr>
              <a:t>Nome Inteiro/a do/a Autor/a</a:t>
            </a:r>
          </a:p>
        </p:txBody>
      </p:sp>
      <p:sp>
        <p:nvSpPr>
          <p:cNvPr id="18" name="Espaço Reservado para Texto 16"/>
          <p:cNvSpPr>
            <a:spLocks noGrp="1"/>
          </p:cNvSpPr>
          <p:nvPr>
            <p:ph type="body" sz="quarter" idx="14" hasCustomPrompt="1"/>
          </p:nvPr>
        </p:nvSpPr>
        <p:spPr>
          <a:xfrm>
            <a:off x="936304" y="15698019"/>
            <a:ext cx="13033448" cy="388615"/>
          </a:xfrm>
          <a:prstGeom prst="rect">
            <a:avLst/>
          </a:prstGeom>
        </p:spPr>
        <p:txBody>
          <a:bodyPr/>
          <a:lstStyle>
            <a:lvl1pPr marL="0" marR="0" indent="0" algn="l" defTabSz="39090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500">
                <a:solidFill>
                  <a:srgbClr val="666666"/>
                </a:solidFill>
                <a:latin typeface="Asap" panose="020F0504030202060203" pitchFamily="34" charset="0"/>
              </a:defRPr>
            </a:lvl1pPr>
          </a:lstStyle>
          <a:p>
            <a:r>
              <a:rPr lang="pt-BR" sz="2500" dirty="0" smtClean="0">
                <a:solidFill>
                  <a:srgbClr val="666666"/>
                </a:solidFill>
                <a:latin typeface="Asap" panose="020F0504030202060203" pitchFamily="34" charset="0"/>
              </a:rPr>
              <a:t>Orientador/a </a:t>
            </a:r>
            <a:r>
              <a:rPr lang="pt-BR" sz="2500" dirty="0" err="1" smtClean="0">
                <a:solidFill>
                  <a:srgbClr val="666666"/>
                </a:solidFill>
                <a:latin typeface="Asap" panose="020F0504030202060203" pitchFamily="34" charset="0"/>
              </a:rPr>
              <a:t>Prof</a:t>
            </a:r>
            <a:r>
              <a:rPr lang="pt-BR" sz="2500" dirty="0" smtClean="0">
                <a:solidFill>
                  <a:srgbClr val="666666"/>
                </a:solidFill>
                <a:latin typeface="Asap" panose="020F0504030202060203" pitchFamily="34" charset="0"/>
              </a:rPr>
              <a:t>/ª. </a:t>
            </a:r>
            <a:r>
              <a:rPr lang="pt-BR" sz="2500" dirty="0" err="1" smtClean="0">
                <a:solidFill>
                  <a:srgbClr val="666666"/>
                </a:solidFill>
                <a:latin typeface="Asap" panose="020F0504030202060203" pitchFamily="34" charset="0"/>
              </a:rPr>
              <a:t>Dr</a:t>
            </a:r>
            <a:r>
              <a:rPr lang="pt-BR" sz="2500" dirty="0" smtClean="0">
                <a:solidFill>
                  <a:srgbClr val="666666"/>
                </a:solidFill>
                <a:latin typeface="Asap" panose="020F0504030202060203" pitchFamily="34" charset="0"/>
              </a:rPr>
              <a:t>/ª. Nome Inteiro do/a Professor/a Orientador/a</a:t>
            </a:r>
            <a:endParaRPr lang="pt-BR" sz="2500" dirty="0">
              <a:solidFill>
                <a:srgbClr val="666666"/>
              </a:solidFill>
              <a:latin typeface="Asap" panose="020F0504030202060203" pitchFamily="34" charset="0"/>
            </a:endParaRPr>
          </a:p>
        </p:txBody>
      </p:sp>
      <p:sp>
        <p:nvSpPr>
          <p:cNvPr id="19" name="Espaço Reservado para Texto 16"/>
          <p:cNvSpPr>
            <a:spLocks noGrp="1"/>
          </p:cNvSpPr>
          <p:nvPr>
            <p:ph type="body" sz="quarter" idx="15" hasCustomPrompt="1"/>
          </p:nvPr>
        </p:nvSpPr>
        <p:spPr>
          <a:xfrm>
            <a:off x="1368352" y="15165388"/>
            <a:ext cx="12673408" cy="388615"/>
          </a:xfrm>
          <a:prstGeom prst="rect">
            <a:avLst/>
          </a:prstGeom>
        </p:spPr>
        <p:txBody>
          <a:bodyPr/>
          <a:lstStyle>
            <a:lvl1pPr marL="0" marR="0" indent="0" algn="l" defTabSz="39090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500">
                <a:solidFill>
                  <a:srgbClr val="666666"/>
                </a:solidFill>
                <a:latin typeface="Asap" panose="020F0504030202060203" pitchFamily="34" charset="0"/>
              </a:defRPr>
            </a:lvl1pPr>
          </a:lstStyle>
          <a:p>
            <a:r>
              <a:rPr lang="pt-BR" sz="2500" dirty="0" smtClean="0">
                <a:solidFill>
                  <a:srgbClr val="666666"/>
                </a:solidFill>
                <a:latin typeface="Asap" panose="020F0504030202060203" pitchFamily="34" charset="0"/>
              </a:rPr>
              <a:t>autor@autora.com.br</a:t>
            </a:r>
            <a:endParaRPr lang="pt-BR" sz="2500" dirty="0">
              <a:solidFill>
                <a:srgbClr val="666666"/>
              </a:solidFill>
              <a:latin typeface="Asap" panose="020F0504030202060203" pitchFamily="34" charset="0"/>
            </a:endParaRPr>
          </a:p>
        </p:txBody>
      </p:sp>
      <p:sp>
        <p:nvSpPr>
          <p:cNvPr id="20" name="Espaço Reservado para Texto 16"/>
          <p:cNvSpPr>
            <a:spLocks noGrp="1"/>
          </p:cNvSpPr>
          <p:nvPr>
            <p:ph type="body" sz="quarter" idx="16" hasCustomPrompt="1"/>
          </p:nvPr>
        </p:nvSpPr>
        <p:spPr>
          <a:xfrm>
            <a:off x="1368352" y="16202075"/>
            <a:ext cx="12673408" cy="388615"/>
          </a:xfrm>
          <a:prstGeom prst="rect">
            <a:avLst/>
          </a:prstGeom>
        </p:spPr>
        <p:txBody>
          <a:bodyPr/>
          <a:lstStyle>
            <a:lvl1pPr marL="0" marR="0" indent="0" algn="l" defTabSz="39090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500">
                <a:solidFill>
                  <a:srgbClr val="666666"/>
                </a:solidFill>
                <a:latin typeface="Asap" panose="020F0504030202060203" pitchFamily="34" charset="0"/>
              </a:defRPr>
            </a:lvl1pPr>
          </a:lstStyle>
          <a:p>
            <a:r>
              <a:rPr lang="pt-BR" sz="2500" dirty="0" smtClean="0">
                <a:solidFill>
                  <a:srgbClr val="666666"/>
                </a:solidFill>
                <a:latin typeface="Asap" panose="020F0504030202060203" pitchFamily="34" charset="0"/>
              </a:rPr>
              <a:t>orientador@orientadora.com.br</a:t>
            </a:r>
            <a:endParaRPr lang="pt-BR" sz="2500" dirty="0">
              <a:solidFill>
                <a:srgbClr val="666666"/>
              </a:solidFill>
              <a:latin typeface="Asap" panose="020F0504030202060203" pitchFamily="34" charset="0"/>
            </a:endParaRPr>
          </a:p>
        </p:txBody>
      </p:sp>
      <p:sp>
        <p:nvSpPr>
          <p:cNvPr id="22" name="Espaço Reservado para Texto 21"/>
          <p:cNvSpPr>
            <a:spLocks noGrp="1"/>
          </p:cNvSpPr>
          <p:nvPr>
            <p:ph type="body" sz="quarter" idx="17"/>
          </p:nvPr>
        </p:nvSpPr>
        <p:spPr>
          <a:xfrm>
            <a:off x="1008313" y="17598801"/>
            <a:ext cx="5904656" cy="197016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latin typeface="Asap" panose="020F0504030202060203" pitchFamily="34" charset="0"/>
              </a:defRPr>
            </a:lvl1pPr>
            <a:lvl3pPr marL="3909060" indent="0">
              <a:buNone/>
              <a:defRPr/>
            </a:lvl3pPr>
            <a:lvl5pPr marL="7818120" indent="0">
              <a:buNone/>
              <a:defRPr/>
            </a:lvl5pPr>
          </a:lstStyle>
          <a:p>
            <a:endParaRPr lang="pt-BR" dirty="0"/>
          </a:p>
        </p:txBody>
      </p:sp>
      <p:sp>
        <p:nvSpPr>
          <p:cNvPr id="24" name="Espaço Reservado para Texto 23"/>
          <p:cNvSpPr>
            <a:spLocks noGrp="1"/>
          </p:cNvSpPr>
          <p:nvPr>
            <p:ph type="body" sz="quarter" idx="18" hasCustomPrompt="1"/>
          </p:nvPr>
        </p:nvSpPr>
        <p:spPr>
          <a:xfrm>
            <a:off x="8209113" y="17570227"/>
            <a:ext cx="5904655" cy="19802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latin typeface="Asap" panose="020F0504030202060203" pitchFamily="34" charset="0"/>
              </a:defRPr>
            </a:lvl1pPr>
            <a:lvl2pPr marL="1954530" indent="0">
              <a:buNone/>
              <a:defRPr/>
            </a:lvl2pPr>
            <a:lvl3pPr marL="3909060" indent="0">
              <a:buNone/>
              <a:defRPr/>
            </a:lvl3pPr>
            <a:lvl4pPr marL="5863590" indent="0">
              <a:buNone/>
              <a:defRPr/>
            </a:lvl4pPr>
            <a:lvl5pPr marL="7818120" indent="0">
              <a:buNone/>
              <a:defRPr/>
            </a:lvl5pPr>
          </a:lstStyle>
          <a:p>
            <a:r>
              <a:rPr lang="pt-BR" sz="2000" dirty="0" smtClean="0">
                <a:latin typeface="Asap" panose="020F0504030202060203" pitchFamily="34" charset="0"/>
              </a:rPr>
              <a:t>CONTINUE O TEXTO NESSA CAIXA QUANDO ULTRAPASSAR O LIMITE DA CAIXA A ESQUERDA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9" hasCustomPrompt="1"/>
          </p:nvPr>
        </p:nvSpPr>
        <p:spPr>
          <a:xfrm>
            <a:off x="3456584" y="11809587"/>
            <a:ext cx="24265929" cy="15843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 baseline="0">
                <a:solidFill>
                  <a:srgbClr val="E45046"/>
                </a:solidFill>
                <a:latin typeface="Asap SemiBold" panose="020F0704030202060203" pitchFamily="34" charset="0"/>
              </a:defRPr>
            </a:lvl1pPr>
          </a:lstStyle>
          <a:p>
            <a:pPr lvl="0"/>
            <a:r>
              <a:rPr lang="pt-BR" dirty="0" smtClean="0"/>
              <a:t>O título do projeto deve conter por volta de 130 caracteres com espaço, ou seja, ter no máximo duas linhas com a fonte </a:t>
            </a:r>
            <a:r>
              <a:rPr lang="pt-BR" dirty="0" err="1" smtClean="0"/>
              <a:t>Asap</a:t>
            </a:r>
            <a:r>
              <a:rPr lang="pt-BR" dirty="0" smtClean="0"/>
              <a:t>, em 60pt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72524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836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3909060" rtl="0" eaLnBrk="1" latinLnBrk="0" hangingPunct="1">
        <a:spcBef>
          <a:spcPct val="0"/>
        </a:spcBef>
        <a:buNone/>
        <a:defRPr sz="1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65898" indent="-1465898" algn="l" defTabSz="3909060" rtl="0" eaLnBrk="1" latinLnBrk="0" hangingPunct="1">
        <a:spcBef>
          <a:spcPct val="20000"/>
        </a:spcBef>
        <a:buFont typeface="Arial" panose="020B0604020202020204" pitchFamily="34" charset="0"/>
        <a:buChar char="•"/>
        <a:defRPr sz="13700" kern="1200">
          <a:solidFill>
            <a:schemeClr val="tx1"/>
          </a:solidFill>
          <a:latin typeface="+mn-lt"/>
          <a:ea typeface="+mn-ea"/>
          <a:cs typeface="+mn-cs"/>
        </a:defRPr>
      </a:lvl1pPr>
      <a:lvl2pPr marL="3176111" indent="-1221581" algn="l" defTabSz="390906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0" kern="1200">
          <a:solidFill>
            <a:schemeClr val="tx1"/>
          </a:solidFill>
          <a:latin typeface="+mn-lt"/>
          <a:ea typeface="+mn-ea"/>
          <a:cs typeface="+mn-cs"/>
        </a:defRPr>
      </a:lvl2pPr>
      <a:lvl3pPr marL="488632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4085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9538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991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70444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65897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61350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1pPr>
      <a:lvl2pPr marL="195453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2pPr>
      <a:lvl3pPr marL="390906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86359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4pPr>
      <a:lvl5pPr marL="781812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5pPr>
      <a:lvl6pPr marL="977265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6pPr>
      <a:lvl7pPr marL="1172718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7pPr>
      <a:lvl8pPr marL="1368171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8pPr>
      <a:lvl9pPr marL="1563624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Imagem 6"/>
          <p:cNvSpPr>
            <a:spLocks noGrp="1"/>
          </p:cNvSpPr>
          <p:nvPr>
            <p:ph type="pic" sz="quarter" idx="10"/>
          </p:nvPr>
        </p:nvSpPr>
        <p:spPr>
          <a:xfrm>
            <a:off x="15338425" y="13465771"/>
            <a:ext cx="12384088" cy="12380831"/>
          </a:xfrm>
        </p:spPr>
      </p:sp>
      <p:sp>
        <p:nvSpPr>
          <p:cNvPr id="9" name="Espaço Reservado para Texto 8"/>
          <p:cNvSpPr>
            <a:spLocks noGrp="1"/>
          </p:cNvSpPr>
          <p:nvPr>
            <p:ph type="body" sz="quarter" idx="12"/>
          </p:nvPr>
        </p:nvSpPr>
        <p:spPr>
          <a:xfrm>
            <a:off x="15265896" y="26206691"/>
            <a:ext cx="12384088" cy="1008062"/>
          </a:xfrm>
        </p:spPr>
        <p:txBody>
          <a:bodyPr/>
          <a:lstStyle/>
          <a:p>
            <a:endParaRPr lang="pt-BR" dirty="0">
              <a:latin typeface="Calibri (Títulos)"/>
            </a:endParaRPr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13"/>
          </p:nvPr>
        </p:nvSpPr>
        <p:spPr>
          <a:xfrm>
            <a:off x="1368352" y="9928356"/>
            <a:ext cx="13033448" cy="388615"/>
          </a:xfrm>
        </p:spPr>
        <p:txBody>
          <a:bodyPr/>
          <a:lstStyle/>
          <a:p>
            <a:endParaRPr lang="pt-BR" sz="3300" dirty="0">
              <a:latin typeface="Calibri (Títulos)"/>
            </a:endParaRPr>
          </a:p>
        </p:txBody>
      </p:sp>
      <p:sp>
        <p:nvSpPr>
          <p:cNvPr id="11" name="Espaço Reservado para Texto 10"/>
          <p:cNvSpPr>
            <a:spLocks noGrp="1"/>
          </p:cNvSpPr>
          <p:nvPr>
            <p:ph type="body" sz="quarter" idx="14"/>
          </p:nvPr>
        </p:nvSpPr>
        <p:spPr>
          <a:xfrm>
            <a:off x="1368352" y="11312389"/>
            <a:ext cx="13033448" cy="388615"/>
          </a:xfrm>
        </p:spPr>
        <p:txBody>
          <a:bodyPr/>
          <a:lstStyle/>
          <a:p>
            <a:endParaRPr lang="pt-BR" sz="3300" dirty="0">
              <a:latin typeface="Calibri (Títulos)"/>
            </a:endParaRPr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5"/>
          </p:nvPr>
        </p:nvSpPr>
        <p:spPr>
          <a:xfrm>
            <a:off x="1973116" y="10554712"/>
            <a:ext cx="12673408" cy="388615"/>
          </a:xfrm>
        </p:spPr>
        <p:txBody>
          <a:bodyPr/>
          <a:lstStyle/>
          <a:p>
            <a:endParaRPr lang="pt-BR" sz="3300" dirty="0">
              <a:latin typeface="Calibri (Títulos)"/>
            </a:endParaRPr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sz="quarter" idx="16"/>
          </p:nvPr>
        </p:nvSpPr>
        <p:spPr>
          <a:xfrm>
            <a:off x="1944416" y="11938745"/>
            <a:ext cx="12673408" cy="388615"/>
          </a:xfrm>
        </p:spPr>
        <p:txBody>
          <a:bodyPr/>
          <a:lstStyle/>
          <a:p>
            <a:endParaRPr lang="pt-BR" sz="3300" dirty="0">
              <a:latin typeface="Calibri (Títulos)"/>
            </a:endParaRP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17"/>
          </p:nvPr>
        </p:nvSpPr>
        <p:spPr>
          <a:xfrm>
            <a:off x="1368352" y="13470315"/>
            <a:ext cx="5904656" cy="21381660"/>
          </a:xfrm>
        </p:spPr>
        <p:txBody>
          <a:bodyPr/>
          <a:lstStyle/>
          <a:p>
            <a:r>
              <a:rPr lang="pt-BR" b="1" dirty="0">
                <a:latin typeface="Calibri (Corpo)"/>
              </a:rPr>
              <a:t>TÍTULO EM MAIÚSCULO, FONTE </a:t>
            </a:r>
            <a:r>
              <a:rPr lang="pt-BR" b="1" dirty="0" smtClean="0">
                <a:latin typeface="Calibri (Corpo)"/>
              </a:rPr>
              <a:t>CALIBRI, EM NEGRITO, </a:t>
            </a:r>
            <a:r>
              <a:rPr lang="pt-BR" b="1" dirty="0">
                <a:latin typeface="Calibri (Corpo)"/>
              </a:rPr>
              <a:t>TAMANHO </a:t>
            </a:r>
            <a:r>
              <a:rPr lang="pt-BR" b="1" dirty="0" smtClean="0">
                <a:latin typeface="Calibri (Corpo)"/>
              </a:rPr>
              <a:t>20PT</a:t>
            </a:r>
            <a:endParaRPr lang="pt-BR" b="1" dirty="0">
              <a:latin typeface="Calibri (Corpo)"/>
            </a:endParaRPr>
          </a:p>
          <a:p>
            <a:r>
              <a:rPr lang="pt-BR" dirty="0">
                <a:latin typeface="Calibri (Corpo)"/>
              </a:rPr>
              <a:t>Texto em </a:t>
            </a:r>
            <a:r>
              <a:rPr lang="pt-BR" dirty="0" err="1" smtClean="0">
                <a:latin typeface="Calibri (Corpo)"/>
              </a:rPr>
              <a:t>Calibri</a:t>
            </a:r>
            <a:r>
              <a:rPr lang="pt-BR" dirty="0" smtClean="0">
                <a:latin typeface="Calibri (Corpo)"/>
              </a:rPr>
              <a:t>, </a:t>
            </a:r>
            <a:r>
              <a:rPr lang="pt-BR" dirty="0">
                <a:latin typeface="Calibri (Corpo)"/>
              </a:rPr>
              <a:t>tamanho </a:t>
            </a:r>
            <a:r>
              <a:rPr lang="pt-BR" dirty="0" smtClean="0">
                <a:latin typeface="Calibri (Corpo)"/>
              </a:rPr>
              <a:t>20pt</a:t>
            </a:r>
            <a:endParaRPr lang="pt-BR" dirty="0">
              <a:latin typeface="Calibri (Corpo)"/>
            </a:endParaRPr>
          </a:p>
          <a:p>
            <a:endParaRPr lang="pt-BR" dirty="0">
              <a:latin typeface="Calibri (Corpo)"/>
            </a:endParaRPr>
          </a:p>
          <a:p>
            <a:r>
              <a:rPr lang="pt-BR" b="1" dirty="0">
                <a:latin typeface="Calibri (Corpo)"/>
              </a:rPr>
              <a:t>O OUTRO TÍTULO FICA UMA LINHA DEPOIS</a:t>
            </a:r>
          </a:p>
          <a:p>
            <a:r>
              <a:rPr lang="pt-BR" dirty="0" err="1">
                <a:latin typeface="Calibri (Corpo)"/>
              </a:rPr>
              <a:t>Lorem</a:t>
            </a:r>
            <a:r>
              <a:rPr lang="pt-BR" dirty="0">
                <a:latin typeface="Calibri (Corpo)"/>
              </a:rPr>
              <a:t> ipsum </a:t>
            </a:r>
            <a:r>
              <a:rPr lang="pt-BR" dirty="0" err="1">
                <a:latin typeface="Calibri (Corpo)"/>
              </a:rPr>
              <a:t>dolor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sit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amet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consectetuer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adipiscing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elit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sed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diam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nonummy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nibh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euismod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tincidunt</a:t>
            </a:r>
            <a:r>
              <a:rPr lang="pt-BR" dirty="0">
                <a:latin typeface="Calibri (Corpo)"/>
              </a:rPr>
              <a:t> ut </a:t>
            </a:r>
            <a:r>
              <a:rPr lang="pt-BR" dirty="0" err="1">
                <a:latin typeface="Calibri (Corpo)"/>
              </a:rPr>
              <a:t>laoreet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dolore</a:t>
            </a:r>
            <a:r>
              <a:rPr lang="pt-BR" dirty="0">
                <a:latin typeface="Calibri (Corpo)"/>
              </a:rPr>
              <a:t> magna </a:t>
            </a:r>
            <a:r>
              <a:rPr lang="pt-BR" dirty="0" err="1">
                <a:latin typeface="Calibri (Corpo)"/>
              </a:rPr>
              <a:t>aliquam</a:t>
            </a:r>
            <a:r>
              <a:rPr lang="pt-BR" dirty="0">
                <a:latin typeface="Calibri (Corpo)"/>
              </a:rPr>
              <a:t> erat </a:t>
            </a:r>
            <a:r>
              <a:rPr lang="pt-BR" dirty="0" err="1">
                <a:latin typeface="Calibri (Corpo)"/>
              </a:rPr>
              <a:t>volutpat</a:t>
            </a:r>
            <a:r>
              <a:rPr lang="pt-BR" dirty="0">
                <a:latin typeface="Calibri (Corpo)"/>
              </a:rPr>
              <a:t>. Ut </a:t>
            </a:r>
            <a:r>
              <a:rPr lang="pt-BR" dirty="0" err="1">
                <a:latin typeface="Calibri (Corpo)"/>
              </a:rPr>
              <a:t>wisi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enim</a:t>
            </a:r>
            <a:r>
              <a:rPr lang="pt-BR" dirty="0">
                <a:latin typeface="Calibri (Corpo)"/>
              </a:rPr>
              <a:t> ad </a:t>
            </a:r>
            <a:r>
              <a:rPr lang="pt-BR" dirty="0" err="1">
                <a:latin typeface="Calibri (Corpo)"/>
              </a:rPr>
              <a:t>minim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veniam</a:t>
            </a:r>
            <a:r>
              <a:rPr lang="pt-BR" dirty="0">
                <a:latin typeface="Calibri (Corpo)"/>
              </a:rPr>
              <a:t>, quis </a:t>
            </a:r>
            <a:r>
              <a:rPr lang="pt-BR" dirty="0" err="1">
                <a:latin typeface="Calibri (Corpo)"/>
              </a:rPr>
              <a:t>nostrud</a:t>
            </a:r>
            <a:r>
              <a:rPr lang="pt-BR" dirty="0">
                <a:latin typeface="Calibri (Corpo)"/>
              </a:rPr>
              <a:t> exerci </a:t>
            </a:r>
            <a:r>
              <a:rPr lang="pt-BR" dirty="0" err="1">
                <a:latin typeface="Calibri (Corpo)"/>
              </a:rPr>
              <a:t>tation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ullamcorper</a:t>
            </a:r>
            <a:r>
              <a:rPr lang="pt-BR" dirty="0">
                <a:latin typeface="Calibri (Corpo)"/>
              </a:rPr>
              <a:t> </a:t>
            </a:r>
            <a:r>
              <a:rPr lang="pt-BR" u="sng" dirty="0" err="1">
                <a:latin typeface="Calibri (Corpo)"/>
              </a:rPr>
              <a:t>suscipit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lobortis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nisl</a:t>
            </a:r>
            <a:r>
              <a:rPr lang="pt-BR" dirty="0">
                <a:latin typeface="Calibri (Corpo)"/>
              </a:rPr>
              <a:t> ut </a:t>
            </a:r>
            <a:r>
              <a:rPr lang="pt-BR" dirty="0" err="1">
                <a:latin typeface="Calibri (Corpo)"/>
              </a:rPr>
              <a:t>aliquip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ex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ea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commodo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consequat</a:t>
            </a:r>
            <a:r>
              <a:rPr lang="pt-BR" dirty="0">
                <a:latin typeface="Calibri (Corpo)"/>
              </a:rPr>
              <a:t>. </a:t>
            </a:r>
            <a:r>
              <a:rPr lang="pt-BR" dirty="0" err="1">
                <a:latin typeface="Calibri (Corpo)"/>
              </a:rPr>
              <a:t>Duis</a:t>
            </a:r>
            <a:r>
              <a:rPr lang="pt-BR" dirty="0">
                <a:latin typeface="Calibri (Corpo)"/>
              </a:rPr>
              <a:t> autem </a:t>
            </a:r>
            <a:r>
              <a:rPr lang="pt-BR" dirty="0" err="1">
                <a:latin typeface="Calibri (Corpo)"/>
              </a:rPr>
              <a:t>vel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eum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iriured</a:t>
            </a:r>
            <a:r>
              <a:rPr lang="pt-BR" dirty="0">
                <a:latin typeface="Calibri (Corpo)"/>
              </a:rPr>
              <a:t>.</a:t>
            </a:r>
          </a:p>
          <a:p>
            <a:endParaRPr lang="pt-BR" dirty="0">
              <a:latin typeface="Calibri (Corpo)"/>
            </a:endParaRPr>
          </a:p>
          <a:p>
            <a:r>
              <a:rPr lang="pt-BR" b="1" dirty="0">
                <a:latin typeface="Calibri (Corpo)"/>
              </a:rPr>
              <a:t>EXEMPLO: TÍTULO</a:t>
            </a:r>
          </a:p>
          <a:p>
            <a:r>
              <a:rPr lang="pt-BR" dirty="0">
                <a:latin typeface="Calibri (Corpo)"/>
              </a:rPr>
              <a:t>Exemplo: </a:t>
            </a:r>
            <a:r>
              <a:rPr lang="pt-BR" dirty="0" err="1">
                <a:latin typeface="Calibri (Corpo)"/>
              </a:rPr>
              <a:t>Lorem</a:t>
            </a:r>
            <a:r>
              <a:rPr lang="pt-BR" dirty="0">
                <a:latin typeface="Calibri (Corpo)"/>
              </a:rPr>
              <a:t> ipsum </a:t>
            </a:r>
            <a:r>
              <a:rPr lang="pt-BR" dirty="0" err="1">
                <a:latin typeface="Calibri (Corpo)"/>
              </a:rPr>
              <a:t>dolor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sit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amet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consectetuer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adipiscing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elit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sed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diam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nonummy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nibh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euismod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tincidunt</a:t>
            </a:r>
            <a:r>
              <a:rPr lang="pt-BR" dirty="0">
                <a:latin typeface="Calibri (Corpo)"/>
              </a:rPr>
              <a:t> ut </a:t>
            </a:r>
            <a:r>
              <a:rPr lang="pt-BR" dirty="0" err="1">
                <a:latin typeface="Calibri (Corpo)"/>
              </a:rPr>
              <a:t>laoreet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dolore</a:t>
            </a:r>
            <a:r>
              <a:rPr lang="pt-BR" dirty="0">
                <a:latin typeface="Calibri (Corpo)"/>
              </a:rPr>
              <a:t> magna </a:t>
            </a:r>
            <a:r>
              <a:rPr lang="pt-BR" dirty="0" err="1">
                <a:latin typeface="Calibri (Corpo)"/>
              </a:rPr>
              <a:t>aliquam</a:t>
            </a:r>
            <a:r>
              <a:rPr lang="pt-BR" dirty="0">
                <a:latin typeface="Calibri (Corpo)"/>
              </a:rPr>
              <a:t> erat </a:t>
            </a:r>
            <a:r>
              <a:rPr lang="pt-BR" dirty="0" err="1">
                <a:latin typeface="Calibri (Corpo)"/>
              </a:rPr>
              <a:t>volutpat</a:t>
            </a:r>
            <a:r>
              <a:rPr lang="pt-BR" dirty="0">
                <a:latin typeface="Calibri (Corpo)"/>
              </a:rPr>
              <a:t>. Ut </a:t>
            </a:r>
            <a:r>
              <a:rPr lang="pt-BR" dirty="0" err="1">
                <a:latin typeface="Calibri (Corpo)"/>
              </a:rPr>
              <a:t>wisi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enim</a:t>
            </a:r>
            <a:r>
              <a:rPr lang="pt-BR" dirty="0">
                <a:latin typeface="Calibri (Corpo)"/>
              </a:rPr>
              <a:t> ad </a:t>
            </a:r>
            <a:r>
              <a:rPr lang="pt-BR" dirty="0" err="1">
                <a:latin typeface="Calibri (Corpo)"/>
              </a:rPr>
              <a:t>minim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veniam</a:t>
            </a:r>
            <a:r>
              <a:rPr lang="pt-BR" dirty="0">
                <a:latin typeface="Calibri (Corpo)"/>
              </a:rPr>
              <a:t>, quis </a:t>
            </a:r>
            <a:r>
              <a:rPr lang="pt-BR" dirty="0" err="1">
                <a:latin typeface="Calibri (Corpo)"/>
              </a:rPr>
              <a:t>nostrud</a:t>
            </a:r>
            <a:r>
              <a:rPr lang="pt-BR" dirty="0">
                <a:latin typeface="Calibri (Corpo)"/>
              </a:rPr>
              <a:t> exerci </a:t>
            </a:r>
            <a:r>
              <a:rPr lang="pt-BR" dirty="0" err="1">
                <a:latin typeface="Calibri (Corpo)"/>
              </a:rPr>
              <a:t>tation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ullamcorper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suscipit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lobortis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nisl</a:t>
            </a:r>
            <a:r>
              <a:rPr lang="pt-BR" dirty="0">
                <a:latin typeface="Calibri (Corpo)"/>
              </a:rPr>
              <a:t> ut </a:t>
            </a:r>
            <a:r>
              <a:rPr lang="pt-BR" dirty="0" err="1">
                <a:latin typeface="Calibri (Corpo)"/>
              </a:rPr>
              <a:t>aliquip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ex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ea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commodo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consequat</a:t>
            </a:r>
            <a:r>
              <a:rPr lang="pt-BR" dirty="0">
                <a:latin typeface="Calibri (Corpo)"/>
              </a:rPr>
              <a:t>. </a:t>
            </a:r>
            <a:r>
              <a:rPr lang="pt-BR" dirty="0" err="1">
                <a:latin typeface="Calibri (Corpo)"/>
              </a:rPr>
              <a:t>Duis</a:t>
            </a:r>
            <a:r>
              <a:rPr lang="pt-BR" dirty="0">
                <a:latin typeface="Calibri (Corpo)"/>
              </a:rPr>
              <a:t> autem </a:t>
            </a:r>
            <a:r>
              <a:rPr lang="pt-BR" dirty="0" err="1">
                <a:latin typeface="Calibri (Corpo)"/>
              </a:rPr>
              <a:t>vel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eum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iriured</a:t>
            </a:r>
            <a:r>
              <a:rPr lang="pt-BR" dirty="0">
                <a:latin typeface="Calibri (Corpo)"/>
              </a:rPr>
              <a:t>.</a:t>
            </a:r>
          </a:p>
          <a:p>
            <a:endParaRPr lang="pt-BR" dirty="0">
              <a:latin typeface="Calibri (Corpo)"/>
            </a:endParaRPr>
          </a:p>
          <a:p>
            <a:r>
              <a:rPr lang="pt-BR" b="1" dirty="0">
                <a:latin typeface="Calibri (Corpo)"/>
              </a:rPr>
              <a:t>OUTRO TÍTULO</a:t>
            </a:r>
          </a:p>
          <a:p>
            <a:r>
              <a:rPr lang="pt-BR" dirty="0" err="1">
                <a:latin typeface="Calibri (Corpo)"/>
              </a:rPr>
              <a:t>Lorem</a:t>
            </a:r>
            <a:r>
              <a:rPr lang="pt-BR" dirty="0">
                <a:latin typeface="Calibri (Corpo)"/>
              </a:rPr>
              <a:t> ipsum </a:t>
            </a:r>
            <a:r>
              <a:rPr lang="pt-BR" dirty="0" err="1">
                <a:latin typeface="Calibri (Corpo)"/>
              </a:rPr>
              <a:t>dolor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sit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amet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consectetuer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adipiscing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elit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sed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diam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nonummy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nibh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euismod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tincidunt</a:t>
            </a:r>
            <a:r>
              <a:rPr lang="pt-BR" dirty="0">
                <a:latin typeface="Calibri (Corpo)"/>
              </a:rPr>
              <a:t> ut </a:t>
            </a:r>
            <a:r>
              <a:rPr lang="pt-BR" dirty="0" err="1">
                <a:latin typeface="Calibri (Corpo)"/>
              </a:rPr>
              <a:t>laoreet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dolore</a:t>
            </a:r>
            <a:r>
              <a:rPr lang="pt-BR" dirty="0">
                <a:latin typeface="Calibri (Corpo)"/>
              </a:rPr>
              <a:t> magna </a:t>
            </a:r>
            <a:r>
              <a:rPr lang="pt-BR" dirty="0" err="1">
                <a:latin typeface="Calibri (Corpo)"/>
              </a:rPr>
              <a:t>aliquam</a:t>
            </a:r>
            <a:r>
              <a:rPr lang="pt-BR" dirty="0">
                <a:latin typeface="Calibri (Corpo)"/>
              </a:rPr>
              <a:t> erat </a:t>
            </a:r>
            <a:r>
              <a:rPr lang="pt-BR" dirty="0" err="1">
                <a:latin typeface="Calibri (Corpo)"/>
              </a:rPr>
              <a:t>volutpat</a:t>
            </a:r>
            <a:r>
              <a:rPr lang="pt-BR" dirty="0">
                <a:latin typeface="Calibri (Corpo)"/>
              </a:rPr>
              <a:t>. Ut </a:t>
            </a:r>
            <a:r>
              <a:rPr lang="pt-BR" dirty="0" err="1">
                <a:latin typeface="Calibri (Corpo)"/>
              </a:rPr>
              <a:t>wisi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enim</a:t>
            </a:r>
            <a:r>
              <a:rPr lang="pt-BR" dirty="0">
                <a:latin typeface="Calibri (Corpo)"/>
              </a:rPr>
              <a:t> ad </a:t>
            </a:r>
            <a:r>
              <a:rPr lang="pt-BR" dirty="0" err="1">
                <a:latin typeface="Calibri (Corpo)"/>
              </a:rPr>
              <a:t>minim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veniam</a:t>
            </a:r>
            <a:r>
              <a:rPr lang="pt-BR" dirty="0">
                <a:latin typeface="Calibri (Corpo)"/>
              </a:rPr>
              <a:t>, quis </a:t>
            </a:r>
            <a:r>
              <a:rPr lang="pt-BR" dirty="0" err="1">
                <a:latin typeface="Calibri (Corpo)"/>
              </a:rPr>
              <a:t>nostrud</a:t>
            </a:r>
            <a:r>
              <a:rPr lang="pt-BR" dirty="0">
                <a:latin typeface="Calibri (Corpo)"/>
              </a:rPr>
              <a:t> exerci </a:t>
            </a:r>
            <a:r>
              <a:rPr lang="pt-BR" dirty="0" err="1">
                <a:latin typeface="Calibri (Corpo)"/>
              </a:rPr>
              <a:t>tation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ullamcorper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suscipit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lobortis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nisl</a:t>
            </a:r>
            <a:r>
              <a:rPr lang="pt-BR" dirty="0">
                <a:latin typeface="Calibri (Corpo)"/>
              </a:rPr>
              <a:t> ut </a:t>
            </a:r>
            <a:r>
              <a:rPr lang="pt-BR" dirty="0" err="1">
                <a:latin typeface="Calibri (Corpo)"/>
              </a:rPr>
              <a:t>aliquip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ex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ea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commodo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consequat</a:t>
            </a:r>
            <a:r>
              <a:rPr lang="pt-BR" dirty="0">
                <a:latin typeface="Calibri (Corpo)"/>
              </a:rPr>
              <a:t>. </a:t>
            </a:r>
            <a:r>
              <a:rPr lang="pt-BR" dirty="0" err="1">
                <a:latin typeface="Calibri (Corpo)"/>
              </a:rPr>
              <a:t>Duis</a:t>
            </a:r>
            <a:r>
              <a:rPr lang="pt-BR" dirty="0">
                <a:latin typeface="Calibri (Corpo)"/>
              </a:rPr>
              <a:t> autem </a:t>
            </a:r>
            <a:r>
              <a:rPr lang="pt-BR" dirty="0" err="1">
                <a:latin typeface="Calibri (Corpo)"/>
              </a:rPr>
              <a:t>vel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eum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iriure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dolor</a:t>
            </a:r>
            <a:r>
              <a:rPr lang="pt-BR" dirty="0">
                <a:latin typeface="Calibri (Corpo)"/>
              </a:rPr>
              <a:t> in </a:t>
            </a:r>
            <a:r>
              <a:rPr lang="pt-BR" dirty="0" err="1">
                <a:latin typeface="Calibri (Corpo)"/>
              </a:rPr>
              <a:t>hendrerit</a:t>
            </a:r>
            <a:r>
              <a:rPr lang="pt-BR" dirty="0">
                <a:latin typeface="Calibri (Corpo)"/>
              </a:rPr>
              <a:t> in </a:t>
            </a:r>
            <a:r>
              <a:rPr lang="pt-BR" dirty="0" err="1">
                <a:latin typeface="Calibri (Corpo)"/>
              </a:rPr>
              <a:t>vulputate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velit</a:t>
            </a:r>
            <a:r>
              <a:rPr lang="pt-BR" dirty="0">
                <a:latin typeface="Calibri (Corpo)"/>
              </a:rPr>
              <a:t> esse </a:t>
            </a:r>
            <a:r>
              <a:rPr lang="pt-BR" dirty="0" err="1">
                <a:latin typeface="Calibri (Corpo)"/>
              </a:rPr>
              <a:t>molestie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consequat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vel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illum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dolore</a:t>
            </a:r>
            <a:r>
              <a:rPr lang="pt-BR" dirty="0">
                <a:latin typeface="Calibri (Corpo)"/>
              </a:rPr>
              <a:t> eu </a:t>
            </a:r>
            <a:r>
              <a:rPr lang="pt-BR" dirty="0" err="1">
                <a:latin typeface="Calibri (Corpo)"/>
              </a:rPr>
              <a:t>feugiat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nulla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facilisis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at</a:t>
            </a:r>
            <a:r>
              <a:rPr lang="pt-BR" dirty="0">
                <a:latin typeface="Calibri (Corpo)"/>
              </a:rPr>
              <a:t> vero </a:t>
            </a:r>
            <a:r>
              <a:rPr lang="pt-BR" dirty="0" err="1">
                <a:latin typeface="Calibri (Corpo)"/>
              </a:rPr>
              <a:t>eros</a:t>
            </a:r>
            <a:r>
              <a:rPr lang="pt-BR" dirty="0">
                <a:latin typeface="Calibri (Corpo)"/>
              </a:rPr>
              <a:t> et </a:t>
            </a:r>
            <a:r>
              <a:rPr lang="pt-BR" dirty="0" err="1">
                <a:latin typeface="Calibri (Corpo)"/>
              </a:rPr>
              <a:t>accumsan</a:t>
            </a:r>
            <a:r>
              <a:rPr lang="pt-BR" dirty="0">
                <a:latin typeface="Calibri (Corpo)"/>
              </a:rPr>
              <a:t> et </a:t>
            </a:r>
            <a:r>
              <a:rPr lang="pt-BR" dirty="0" err="1">
                <a:latin typeface="Calibri (Corpo)"/>
              </a:rPr>
              <a:t>iusto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odio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dignissim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qui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blandit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praesent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luptatum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zzril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delenit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augue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duis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dolore</a:t>
            </a:r>
            <a:r>
              <a:rPr lang="pt-BR" dirty="0">
                <a:latin typeface="Calibri (Corpo)"/>
              </a:rPr>
              <a:t> te </a:t>
            </a:r>
            <a:r>
              <a:rPr lang="pt-BR" dirty="0" err="1">
                <a:latin typeface="Calibri (Corpo)"/>
              </a:rPr>
              <a:t>feugait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nulla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facilisi</a:t>
            </a:r>
            <a:r>
              <a:rPr lang="pt-BR" dirty="0">
                <a:latin typeface="Calibri (Corpo)"/>
              </a:rPr>
              <a:t>.</a:t>
            </a:r>
          </a:p>
          <a:p>
            <a:r>
              <a:rPr lang="pt-BR" dirty="0" err="1">
                <a:latin typeface="Calibri (Corpo)"/>
              </a:rPr>
              <a:t>Lorem</a:t>
            </a:r>
            <a:r>
              <a:rPr lang="pt-BR" dirty="0">
                <a:latin typeface="Calibri (Corpo)"/>
              </a:rPr>
              <a:t> ipsum </a:t>
            </a:r>
            <a:r>
              <a:rPr lang="pt-BR" dirty="0" err="1">
                <a:latin typeface="Calibri (Corpo)"/>
              </a:rPr>
              <a:t>dolor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sit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amet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cons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ectetuer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adipiscing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elit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sed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diam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nonummy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nibh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euismod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tincidunt</a:t>
            </a:r>
            <a:r>
              <a:rPr lang="pt-BR" dirty="0">
                <a:latin typeface="Calibri (Corpo)"/>
              </a:rPr>
              <a:t> ut </a:t>
            </a:r>
            <a:r>
              <a:rPr lang="pt-BR" dirty="0" err="1">
                <a:latin typeface="Calibri (Corpo)"/>
              </a:rPr>
              <a:t>laoreet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dolore</a:t>
            </a:r>
            <a:r>
              <a:rPr lang="pt-BR" dirty="0">
                <a:latin typeface="Calibri (Corpo)"/>
              </a:rPr>
              <a:t> magna </a:t>
            </a:r>
            <a:r>
              <a:rPr lang="pt-BR" dirty="0" err="1">
                <a:latin typeface="Calibri (Corpo)"/>
              </a:rPr>
              <a:t>aliquam</a:t>
            </a:r>
            <a:r>
              <a:rPr lang="pt-BR" dirty="0">
                <a:latin typeface="Calibri (Corpo)"/>
              </a:rPr>
              <a:t> erat </a:t>
            </a:r>
            <a:r>
              <a:rPr lang="pt-BR" dirty="0" err="1">
                <a:latin typeface="Calibri (Corpo)"/>
              </a:rPr>
              <a:t>volutpat</a:t>
            </a:r>
            <a:r>
              <a:rPr lang="pt-BR" dirty="0">
                <a:latin typeface="Calibri (Corpo)"/>
              </a:rPr>
              <a:t>. 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18"/>
          </p:nvPr>
        </p:nvSpPr>
        <p:spPr>
          <a:xfrm>
            <a:off x="8425136" y="13470315"/>
            <a:ext cx="5861930" cy="21381659"/>
          </a:xfrm>
        </p:spPr>
        <p:txBody>
          <a:bodyPr/>
          <a:lstStyle/>
          <a:p>
            <a:endParaRPr lang="pt-BR" dirty="0">
              <a:latin typeface="Calibri (Corpo)"/>
            </a:endParaRPr>
          </a:p>
        </p:txBody>
      </p:sp>
      <p:sp>
        <p:nvSpPr>
          <p:cNvPr id="16" name="Espaço Reservado para Texto 4"/>
          <p:cNvSpPr>
            <a:spLocks noGrp="1"/>
          </p:cNvSpPr>
          <p:nvPr>
            <p:ph type="body" sz="quarter" idx="4294967295"/>
          </p:nvPr>
        </p:nvSpPr>
        <p:spPr>
          <a:xfrm>
            <a:off x="1368352" y="7129067"/>
            <a:ext cx="26642960" cy="20162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 baseline="0">
                <a:solidFill>
                  <a:srgbClr val="E45046"/>
                </a:solidFill>
                <a:latin typeface="Asap SemiBold" panose="020F0704030202060203" pitchFamily="34" charset="0"/>
              </a:defRPr>
            </a:lvl1pPr>
          </a:lstStyle>
          <a:p>
            <a:pPr lvl="0"/>
            <a:r>
              <a:rPr lang="pt-BR" b="1" dirty="0" smtClean="0">
                <a:solidFill>
                  <a:srgbClr val="009640"/>
                </a:solidFill>
                <a:latin typeface="Calibri (Títulos)"/>
              </a:rPr>
              <a:t>O título do projeto deve conter por volta de 130 caracteres com espaço, ou seja, ter no máximo duas linhas com a fonte </a:t>
            </a:r>
            <a:r>
              <a:rPr lang="pt-BR" b="1" dirty="0" err="1" smtClean="0">
                <a:solidFill>
                  <a:srgbClr val="009640"/>
                </a:solidFill>
                <a:latin typeface="Calibri (Títulos)"/>
              </a:rPr>
              <a:t>Calibri</a:t>
            </a:r>
            <a:r>
              <a:rPr lang="pt-BR" b="1" dirty="0" smtClean="0">
                <a:solidFill>
                  <a:srgbClr val="009640"/>
                </a:solidFill>
                <a:latin typeface="Calibri (Títulos)"/>
              </a:rPr>
              <a:t>, em 70pt</a:t>
            </a:r>
            <a:endParaRPr lang="pt-BR" b="1" dirty="0">
              <a:solidFill>
                <a:srgbClr val="009640"/>
              </a:solidFill>
              <a:latin typeface="Calibri (Títulos)"/>
            </a:endParaRPr>
          </a:p>
        </p:txBody>
      </p:sp>
      <p:sp>
        <p:nvSpPr>
          <p:cNvPr id="18" name="Espaço Reservado para Texto 14"/>
          <p:cNvSpPr>
            <a:spLocks noGrp="1"/>
          </p:cNvSpPr>
          <p:nvPr>
            <p:ph type="body" sz="quarter" idx="18"/>
          </p:nvPr>
        </p:nvSpPr>
        <p:spPr>
          <a:xfrm>
            <a:off x="21890632" y="27867371"/>
            <a:ext cx="5861930" cy="6984604"/>
          </a:xfrm>
        </p:spPr>
        <p:txBody>
          <a:bodyPr/>
          <a:lstStyle/>
          <a:p>
            <a:endParaRPr lang="pt-BR" dirty="0">
              <a:latin typeface="Calibri (Corpo)"/>
            </a:endParaRPr>
          </a:p>
        </p:txBody>
      </p:sp>
      <p:sp>
        <p:nvSpPr>
          <p:cNvPr id="19" name="Espaço Reservado para Texto 14"/>
          <p:cNvSpPr>
            <a:spLocks noGrp="1"/>
          </p:cNvSpPr>
          <p:nvPr>
            <p:ph type="body" sz="quarter" idx="18"/>
          </p:nvPr>
        </p:nvSpPr>
        <p:spPr>
          <a:xfrm>
            <a:off x="15409912" y="27867371"/>
            <a:ext cx="5861930" cy="6984604"/>
          </a:xfrm>
        </p:spPr>
        <p:txBody>
          <a:bodyPr/>
          <a:lstStyle/>
          <a:p>
            <a:endParaRPr lang="pt-BR" dirty="0">
              <a:latin typeface="Calibri (Corpo)"/>
            </a:endParaRPr>
          </a:p>
        </p:txBody>
      </p:sp>
    </p:spTree>
    <p:extLst>
      <p:ext uri="{BB962C8B-B14F-4D97-AF65-F5344CB8AC3E}">
        <p14:creationId xmlns:p14="http://schemas.microsoft.com/office/powerpoint/2010/main" val="278826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281</Words>
  <Application>Microsoft Office PowerPoint</Application>
  <PresentationFormat>Personalizar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8" baseType="lpstr">
      <vt:lpstr>Asap</vt:lpstr>
      <vt:lpstr>Calibri (Corpo)</vt:lpstr>
      <vt:lpstr>Asap SemiBold</vt:lpstr>
      <vt:lpstr>Calibri (Títulos)</vt:lpstr>
      <vt:lpstr>Calibri</vt:lpstr>
      <vt:lpstr>Arial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FERNANDA MARTINS GONCALVES</dc:creator>
  <cp:lastModifiedBy>GABRIELA MONTEIRO</cp:lastModifiedBy>
  <cp:revision>31</cp:revision>
  <dcterms:created xsi:type="dcterms:W3CDTF">2018-08-10T21:33:09Z</dcterms:created>
  <dcterms:modified xsi:type="dcterms:W3CDTF">2019-10-08T18:45:34Z</dcterms:modified>
</cp:coreProperties>
</file>